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9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F329E86-E4D0-473B-A4E4-64853E282E8C}"/>
              </a:ext>
            </a:extLst>
          </p:cNvPr>
          <p:cNvSpPr/>
          <p:nvPr/>
        </p:nvSpPr>
        <p:spPr>
          <a:xfrm>
            <a:off x="8272463" y="2486473"/>
            <a:ext cx="3443287" cy="138499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800" i="0" u="none" strike="noStrike" normalizeH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نموذج لبطاقة مهام العمل  عند القيام بالرحلة إلى الشاطىء</a:t>
            </a:r>
            <a:endParaRPr kumimoji="0" lang="en-US" sz="2800" i="0" u="none" strike="noStrike" normalizeH="0" baseline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ايمسكو جروب 01258-12G الكثبان الرملية على الشاطئ - مجرفة بلاستيكية للاطفال  الرمال او الثلج الاخضر للاطفال: اشتري اون لاين بأفضل الاسعار في السعودية -  سوق.كوم الان اصبحت امازون السعودية">
            <a:extLst>
              <a:ext uri="{FF2B5EF4-FFF2-40B4-BE49-F238E27FC236}">
                <a16:creationId xmlns:a16="http://schemas.microsoft.com/office/drawing/2014/main" id="{1DDC0C4D-C019-4C94-80E7-66CFD3699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75" y="1799331"/>
            <a:ext cx="2143125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106D2D84-E20E-4746-B63E-87B8EFC301B7}"/>
              </a:ext>
            </a:extLst>
          </p:cNvPr>
          <p:cNvSpPr/>
          <p:nvPr/>
        </p:nvSpPr>
        <p:spPr>
          <a:xfrm>
            <a:off x="4164805" y="4394093"/>
            <a:ext cx="2633663" cy="1341653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تنظيف الشاطئ</a:t>
            </a:r>
            <a:endParaRPr kumimoji="0" lang="en-US" sz="2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8714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7AA4BB7-029C-47EF-8014-33C3AEB21985}"/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5583</TotalTime>
  <Words>21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27</cp:revision>
  <dcterms:created xsi:type="dcterms:W3CDTF">2023-05-01T10:02:06Z</dcterms:created>
  <dcterms:modified xsi:type="dcterms:W3CDTF">2024-01-06T09:47:45Z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