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1159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A68FB0-19AB-482B-AB25-DC5A341D70DB}" v="18" dt="2023-05-01T10:15:07.6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41604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F329E86-E4D0-473B-A4E4-64853E282E8C}"/>
              </a:ext>
            </a:extLst>
          </p:cNvPr>
          <p:cNvSpPr/>
          <p:nvPr/>
        </p:nvSpPr>
        <p:spPr>
          <a:xfrm>
            <a:off x="8272463" y="2486473"/>
            <a:ext cx="3443287" cy="138499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800" i="0" u="none" strike="noStrike" normalizeH="0" baseline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Calibri"/>
              </a:rPr>
              <a:t>نموذج لبطاقة مهام العمل  عند القيام بالرحلة إلى الشاطىء</a:t>
            </a:r>
            <a:endParaRPr kumimoji="0" lang="en-US" sz="2800" i="0" u="none" strike="noStrike" normalizeH="0" baseline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1026" name="Picture 2" descr="ايمسكو جروب 01258-12G الكثبان الرملية على الشاطئ - مجرفة بلاستيكية للاطفال  الرمال او الثلج الاخضر للاطفال: اشتري اون لاين بأفضل الاسعار في السعودية -  سوق.كوم الان اصبحت امازون السعودية">
            <a:extLst>
              <a:ext uri="{FF2B5EF4-FFF2-40B4-BE49-F238E27FC236}">
                <a16:creationId xmlns:a16="http://schemas.microsoft.com/office/drawing/2014/main" id="{1DDC0C4D-C019-4C94-80E7-66CFD36990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075" y="1799331"/>
            <a:ext cx="2143125" cy="21431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106D2D84-E20E-4746-B63E-87B8EFC301B7}"/>
              </a:ext>
            </a:extLst>
          </p:cNvPr>
          <p:cNvSpPr/>
          <p:nvPr/>
        </p:nvSpPr>
        <p:spPr>
          <a:xfrm>
            <a:off x="4164805" y="4394093"/>
            <a:ext cx="2633663" cy="1341653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تنظيف الشاطئ</a:t>
            </a:r>
            <a:endParaRPr kumimoji="0" lang="en-US" sz="2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88714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97742e-fd58-46b6-977d-049ccf9cd839">
      <Terms xmlns="http://schemas.microsoft.com/office/infopath/2007/PartnerControls"/>
    </lcf76f155ced4ddcb4097134ff3c332f>
    <TaxCatchAll xmlns="3ec2257a-1668-4260-ba7b-7ff6f8d65a1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A56F327985D6489CD8BC6C2FDE262C" ma:contentTypeVersion="13" ma:contentTypeDescription="Create a new document." ma:contentTypeScope="" ma:versionID="892dca44b66bbc874f307311d732e137">
  <xsd:schema xmlns:xsd="http://www.w3.org/2001/XMLSchema" xmlns:xs="http://www.w3.org/2001/XMLSchema" xmlns:p="http://schemas.microsoft.com/office/2006/metadata/properties" xmlns:ns2="a197742e-fd58-46b6-977d-049ccf9cd839" xmlns:ns3="3ec2257a-1668-4260-ba7b-7ff6f8d65a10" targetNamespace="http://schemas.microsoft.com/office/2006/metadata/properties" ma:root="true" ma:fieldsID="e91b27363f3dbe666636c458d1e58624" ns2:_="" ns3:_="">
    <xsd:import namespace="a197742e-fd58-46b6-977d-049ccf9cd839"/>
    <xsd:import namespace="3ec2257a-1668-4260-ba7b-7ff6f8d65a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97742e-fd58-46b6-977d-049ccf9cd8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b4d1d93c-c176-46bc-acb0-b070b03b49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c2257a-1668-4260-ba7b-7ff6f8d65a10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1d5e8a9-c917-47a0-b725-f3750fb48956}" ma:internalName="TaxCatchAll" ma:showField="CatchAllData" ma:web="3ec2257a-1668-4260-ba7b-7ff6f8d65a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7AA4BB7-029C-47EF-8014-33C3AEB21985}"/>
</file>

<file path=customXml/itemProps3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5583</TotalTime>
  <Words>21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MEEAD AHMED OBAID ALTENEIJI</cp:lastModifiedBy>
  <cp:revision>27</cp:revision>
  <dcterms:created xsi:type="dcterms:W3CDTF">2023-05-01T10:02:06Z</dcterms:created>
  <dcterms:modified xsi:type="dcterms:W3CDTF">2024-01-06T09:47:45Z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0x01010083A56F327985D6489CD8BC6C2FDE262C</vt:lpwstr>
  </property>
</Properties>
</file>